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6422352-D5E4-46A5-86A3-B59F5BFE5A3E}" type="datetimeFigureOut">
              <a:rPr lang="ru-RU" smtClean="0"/>
              <a:t>11.04.2014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0750A0D-8C90-4CB8-92AF-AFD456F0E37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Конспект НОД в старшей группе</a:t>
            </a:r>
            <a:br>
              <a:rPr lang="ru-RU" dirty="0" smtClean="0"/>
            </a:br>
            <a:r>
              <a:rPr lang="ru-RU" dirty="0" smtClean="0"/>
              <a:t> на тему:  </a:t>
            </a:r>
            <a:br>
              <a:rPr lang="ru-RU" dirty="0" smtClean="0"/>
            </a:br>
            <a:r>
              <a:rPr lang="ru-RU" dirty="0" smtClean="0"/>
              <a:t>«К нам </a:t>
            </a:r>
            <a:r>
              <a:rPr lang="ru-RU" dirty="0" err="1" smtClean="0"/>
              <a:t>Федорушка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пришла»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Составила: </a:t>
            </a:r>
          </a:p>
          <a:p>
            <a:pPr algn="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воспитатель МБДОУ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 № 296</a:t>
            </a:r>
          </a:p>
          <a:p>
            <a:pPr algn="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Карпова Елена Владиславовна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>
                <a:latin typeface="Arial" pitchFamily="34" charset="0"/>
                <a:cs typeface="Arial" pitchFamily="34" charset="0"/>
              </a:rPr>
              <a:t>Логика образовательной деятельности</a:t>
            </a:r>
            <a:r>
              <a:rPr lang="ru-RU" dirty="0"/>
              <a:t/>
            </a:r>
            <a:br>
              <a:rPr lang="ru-RU" dirty="0"/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Д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еятельность воспитателя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       1.  На </a:t>
            </a:r>
            <a:r>
              <a:rPr lang="ru-RU" dirty="0"/>
              <a:t>столе стоит портрет К.И. Чуковского. Сюрпризный момент. Воспитатель обращает внимание на стук в дверь.</a:t>
            </a:r>
          </a:p>
          <a:p>
            <a:pPr>
              <a:buNone/>
            </a:pPr>
            <a:r>
              <a:rPr lang="ru-RU" dirty="0" smtClean="0"/>
              <a:t>        -</a:t>
            </a:r>
            <a:r>
              <a:rPr lang="ru-RU" dirty="0"/>
              <a:t>Ребята, к нам кто-то стучится, давайте узнаем Кто там? Входит Федора. </a:t>
            </a:r>
          </a:p>
          <a:p>
            <a:pPr>
              <a:buNone/>
            </a:pPr>
            <a:r>
              <a:rPr lang="ru-RU" dirty="0" smtClean="0"/>
              <a:t>       - </a:t>
            </a:r>
            <a:r>
              <a:rPr lang="ru-RU" dirty="0"/>
              <a:t>Это я Федора Егоровна. Здоровается с детьми. Она очень грустная, садится на стул. Воспитатель заостряет внимание на это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- </a:t>
            </a:r>
            <a:r>
              <a:rPr lang="ru-RU" dirty="0"/>
              <a:t>Ребята, а почему Федора Егоровна грустная?</a:t>
            </a:r>
          </a:p>
          <a:p>
            <a:pPr>
              <a:buNone/>
            </a:pPr>
            <a:r>
              <a:rPr lang="ru-RU" dirty="0" smtClean="0"/>
              <a:t>        Воспитатель </a:t>
            </a:r>
            <a:r>
              <a:rPr lang="ru-RU" dirty="0"/>
              <a:t>спрашивает: - А вот какая посуда, мы сейчас узнаем.</a:t>
            </a:r>
          </a:p>
          <a:p>
            <a:pPr>
              <a:buNone/>
            </a:pPr>
            <a:r>
              <a:rPr lang="ru-RU" dirty="0" smtClean="0"/>
              <a:t>        Воспитатель </a:t>
            </a:r>
            <a:r>
              <a:rPr lang="ru-RU" dirty="0"/>
              <a:t>загадывает загадки:</a:t>
            </a:r>
          </a:p>
          <a:p>
            <a:pPr>
              <a:buNone/>
            </a:pPr>
            <a:r>
              <a:rPr lang="ru-RU" dirty="0" smtClean="0"/>
              <a:t>        «</a:t>
            </a:r>
            <a:r>
              <a:rPr lang="ru-RU" dirty="0"/>
              <a:t>Для нас она необходима, ведь пищу из нее едим мы, глубокая и мелкая, зовут ее»…и т.д. После загадок воспитатель предлагает детям произнести </a:t>
            </a:r>
            <a:r>
              <a:rPr lang="en-US" dirty="0"/>
              <a:t>I</a:t>
            </a:r>
            <a:r>
              <a:rPr lang="ru-RU" dirty="0"/>
              <a:t>слог каждого слова, произносить слово. </a:t>
            </a:r>
          </a:p>
          <a:p>
            <a:pPr>
              <a:buNone/>
            </a:pPr>
            <a:r>
              <a:rPr lang="ru-RU" dirty="0" smtClean="0"/>
              <a:t>          Тарелка- </a:t>
            </a:r>
            <a:r>
              <a:rPr lang="ru-RU" dirty="0"/>
              <a:t>назовите какой здесь слог? Правильно слог </a:t>
            </a:r>
            <a:r>
              <a:rPr lang="ru-RU" dirty="0" smtClean="0"/>
              <a:t> «та».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/>
              <a:t>Появляется устойчивый интерес к </a:t>
            </a:r>
            <a:r>
              <a:rPr lang="ru-RU" dirty="0" smtClean="0"/>
              <a:t>гостю.</a:t>
            </a:r>
          </a:p>
          <a:p>
            <a:pPr>
              <a:buNone/>
            </a:pPr>
            <a:r>
              <a:rPr lang="ru-RU" dirty="0" smtClean="0"/>
              <a:t>Внимательно </a:t>
            </a:r>
            <a:r>
              <a:rPr lang="ru-RU" dirty="0"/>
              <a:t>следят за дальнейшими событиями.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Умение проникнуться с сочувствием к Федоре.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>
              <a:buNone/>
            </a:pPr>
            <a:r>
              <a:rPr lang="ru-RU" dirty="0" smtClean="0"/>
              <a:t>        Правильно </a:t>
            </a:r>
            <a:r>
              <a:rPr lang="ru-RU" dirty="0"/>
              <a:t>определяют </a:t>
            </a:r>
            <a:r>
              <a:rPr lang="en-US" dirty="0"/>
              <a:t>I</a:t>
            </a:r>
            <a:r>
              <a:rPr lang="ru-RU" dirty="0"/>
              <a:t> слог в слове. Формируется умение у детей выделять </a:t>
            </a:r>
            <a:r>
              <a:rPr lang="en-US" dirty="0"/>
              <a:t>I</a:t>
            </a:r>
            <a:r>
              <a:rPr lang="ru-RU" dirty="0"/>
              <a:t> слог в словах.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Деятельность воспитателя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2. Классификация </a:t>
            </a:r>
            <a:r>
              <a:rPr lang="ru-RU" dirty="0"/>
              <a:t>посуды. </a:t>
            </a:r>
          </a:p>
          <a:p>
            <a:pPr>
              <a:buNone/>
            </a:pPr>
            <a:r>
              <a:rPr lang="ru-RU" dirty="0" smtClean="0"/>
              <a:t>      Воспитатель </a:t>
            </a:r>
            <a:r>
              <a:rPr lang="ru-RU" dirty="0"/>
              <a:t>спрашивает: - Ребята, а какая бывает посуда? И показывает ребятам картинки.</a:t>
            </a:r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dirty="0"/>
              <a:t>– Посмотрите на картинки, как называется эта посуда, из которой мы пьем чай?</a:t>
            </a:r>
          </a:p>
          <a:p>
            <a:pPr>
              <a:buNone/>
            </a:pPr>
            <a:r>
              <a:rPr lang="ru-RU" dirty="0" smtClean="0"/>
              <a:t>      - </a:t>
            </a:r>
            <a:r>
              <a:rPr lang="ru-RU" dirty="0"/>
              <a:t>А теперь назовите отдельные предметы посуды из которой мы кушаем.</a:t>
            </a:r>
          </a:p>
          <a:p>
            <a:pPr>
              <a:buNone/>
            </a:pPr>
            <a:r>
              <a:rPr lang="ru-RU" dirty="0" smtClean="0"/>
              <a:t>     - </a:t>
            </a:r>
            <a:r>
              <a:rPr lang="ru-RU" dirty="0"/>
              <a:t>Как называется та посуда, в которой готовят. Молодцы, вот какая бывает посуда.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Правильно </a:t>
            </a:r>
            <a:r>
              <a:rPr lang="ru-RU" dirty="0"/>
              <a:t>называют отдельные предметы посуды, формируется представление об их функции. Формируется умение грамматически правильно строить предложения, согласовывая слова в предложениях.</a:t>
            </a:r>
          </a:p>
          <a:p>
            <a:pPr>
              <a:buNone/>
            </a:pPr>
            <a:r>
              <a:rPr lang="ru-RU" dirty="0" smtClean="0"/>
              <a:t>      Дети </a:t>
            </a:r>
            <a:r>
              <a:rPr lang="ru-RU" dirty="0"/>
              <a:t>закрепили из какой посуды можно пить чай, из какой- кушать, а в какой готовить еду. Воспитанники правильно строят предложения. Полными предложениями отвечают на вопросы.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Деятельность воспитателя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3. - </a:t>
            </a:r>
            <a:r>
              <a:rPr lang="ru-RU" dirty="0"/>
              <a:t>А теперь, я хочу вам прочитать стихотворение, а вы мне потом ответите на вопросы. Педагог читает стихотворение «Для чего нужна посуда».</a:t>
            </a:r>
          </a:p>
          <a:p>
            <a:pPr>
              <a:buNone/>
            </a:pPr>
            <a:r>
              <a:rPr lang="ru-RU" dirty="0" smtClean="0"/>
              <a:t>     - </a:t>
            </a:r>
            <a:r>
              <a:rPr lang="ru-RU" dirty="0"/>
              <a:t>А теперь давайте побеседуем на тему: для чего же нужна посуда. Воспитатель задает наводящие вопросы и хвалит ребят за то, что они справились.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Дети </a:t>
            </a:r>
            <a:r>
              <a:rPr lang="ru-RU" dirty="0"/>
              <a:t>отвечают развернутыми предложениями. Воспитанники упражняются в подборе глаголов к существительному.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Деятельность воспитателя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4. Переход </a:t>
            </a:r>
            <a:r>
              <a:rPr lang="ru-RU" dirty="0"/>
              <a:t>к дидактической игре «Собери посуду». А теперь давайте мы с вами поиграем в дидактическую игру «Собери картинки».</a:t>
            </a:r>
          </a:p>
          <a:p>
            <a:pPr>
              <a:buNone/>
            </a:pPr>
            <a:r>
              <a:rPr lang="ru-RU" dirty="0" smtClean="0"/>
              <a:t>      Воспитатель </a:t>
            </a:r>
            <a:r>
              <a:rPr lang="ru-RU" dirty="0"/>
              <a:t>рассаживает детей небольшими группами, каждой группе дается своя разрезная картинка и педагог рассказывает правила игры:</a:t>
            </a:r>
          </a:p>
          <a:p>
            <a:pPr>
              <a:buNone/>
            </a:pPr>
            <a:r>
              <a:rPr lang="ru-RU" dirty="0" smtClean="0"/>
              <a:t>      - </a:t>
            </a:r>
            <a:r>
              <a:rPr lang="ru-RU" dirty="0"/>
              <a:t>из разрезных картинок вы должны собрать чайную, столовую, кухонную посуду, а потом назвать у кого, что получилось.</a:t>
            </a:r>
          </a:p>
          <a:p>
            <a:pPr>
              <a:buNone/>
            </a:pPr>
            <a:r>
              <a:rPr lang="ru-RU" dirty="0" smtClean="0"/>
              <a:t>     -</a:t>
            </a:r>
            <a:r>
              <a:rPr lang="ru-RU" dirty="0"/>
              <a:t>Молодцы ребята и с этой игрой вы хорошо справились.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Воспитанники </a:t>
            </a:r>
            <a:r>
              <a:rPr lang="ru-RU" dirty="0"/>
              <a:t>правильно собирают и называют картинку и с радостью сообщаю: - я собрал чашку (чайник). Дети еще раз закрепили знания о чайной, столовой и кухонной посудах. Формируется представление о посуде и ее функции. Развивается память, внимание, мелкая моторика.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Деятельность воспитателя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5.- </a:t>
            </a:r>
            <a:r>
              <a:rPr lang="ru-RU" dirty="0"/>
              <a:t>Ребята, а вы помните какая разная посуда была у Федоры? Давайте мы расскажем какая бывает посуда и из чего ее делают. Я вам предлагаю игру с мячом, которая так и называется: «Из чего сделана посуда?» Давайте встанем в круг и я по очереди буду кидать вам мяч, а вы получая мяч, будете отвечать. Воспитатель кидает мяч и спрашивает: - ложка из дерева и т.д. </a:t>
            </a:r>
          </a:p>
          <a:p>
            <a:pPr>
              <a:buNone/>
            </a:pPr>
            <a:r>
              <a:rPr lang="ru-RU" dirty="0" smtClean="0"/>
              <a:t>      По </a:t>
            </a:r>
            <a:r>
              <a:rPr lang="ru-RU" dirty="0"/>
              <a:t>окончании игры: -Молодцы и умницы, теперь и Федора узнала из чего сделана посуда.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Дети </a:t>
            </a:r>
            <a:r>
              <a:rPr lang="ru-RU" dirty="0"/>
              <a:t>очень эмоционально откликаются на задание. Проявляют активность, заинтересованность, </a:t>
            </a:r>
          </a:p>
          <a:p>
            <a:pPr>
              <a:buNone/>
            </a:pPr>
            <a:r>
              <a:rPr lang="ru-RU" dirty="0" smtClean="0"/>
              <a:t>      относятся </a:t>
            </a:r>
            <a:r>
              <a:rPr lang="ru-RU" dirty="0"/>
              <a:t>друг к другу дружески, правильно выполняют условия игры (ловят мяч, а потом отвечают). Упражняются в согласовании существительных и прилагательных.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Деятельность воспитателя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6. Воспитатель </a:t>
            </a:r>
            <a:r>
              <a:rPr lang="ru-RU" dirty="0"/>
              <a:t>говорит: - Федора любит пить чай, а чайник то у нее – «ворчун». Воспитатель проводит физкультминутку: «Я чайник-ворчун», -я буду показывать, а вы повторяйте. И показывает движения. </a:t>
            </a:r>
          </a:p>
          <a:p>
            <a:pPr>
              <a:buNone/>
            </a:pPr>
            <a:r>
              <a:rPr lang="ru-RU" dirty="0" smtClean="0"/>
              <a:t>       - </a:t>
            </a:r>
            <a:r>
              <a:rPr lang="ru-RU" dirty="0"/>
              <a:t>Я чайник-ворчун, хлопотун, сумасброд (ноги на месте), я всем на показ выставляю живот (руки на поясе, повороты туловища вправо-влево).</a:t>
            </a:r>
          </a:p>
          <a:p>
            <a:pPr>
              <a:buNone/>
            </a:pPr>
            <a:r>
              <a:rPr lang="ru-RU" dirty="0" smtClean="0"/>
              <a:t>      - </a:t>
            </a:r>
            <a:r>
              <a:rPr lang="ru-RU" dirty="0"/>
              <a:t>Вот мы с вами и вспомнили какая бывает разная посуда. А вообще, где хранится посуда? Задает вопрос воспитатель.</a:t>
            </a:r>
          </a:p>
          <a:p>
            <a:pPr>
              <a:buNone/>
            </a:pPr>
            <a:r>
              <a:rPr lang="ru-RU" dirty="0" smtClean="0"/>
              <a:t>     - </a:t>
            </a:r>
            <a:r>
              <a:rPr lang="ru-RU" dirty="0"/>
              <a:t>Правильно ребята! И вот в такой разной посуде, хранятся различные продукты.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Происходит </a:t>
            </a:r>
            <a:r>
              <a:rPr lang="ru-RU" dirty="0"/>
              <a:t>снятие мышечного напряжения. Дети расслабляются. Учатся правильно произносить звук (ч), отчетливо проговаривают слова с этим звуком.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Деятельность воспитателя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    7. - </a:t>
            </a:r>
            <a:r>
              <a:rPr lang="ru-RU" dirty="0"/>
              <a:t>А теперь ребята, я вам предлагаю такую игру: «Каждый продукт в свою посуду». Я вам буду читать начало предложения, а вы его закончите. Воспитатель читает начало предложения: - Масло сливочное положим в … сахар насыпаем в </a:t>
            </a:r>
            <a:r>
              <a:rPr lang="ru-RU" dirty="0" smtClean="0"/>
              <a:t>…</a:t>
            </a:r>
          </a:p>
          <a:p>
            <a:pPr>
              <a:buNone/>
            </a:pPr>
            <a:r>
              <a:rPr lang="ru-RU" dirty="0" smtClean="0"/>
              <a:t>        Ну </a:t>
            </a:r>
            <a:r>
              <a:rPr lang="ru-RU" dirty="0"/>
              <a:t>а теперь самое время помочь бабушке Федоре расставить посуду на кухне, на полке. Я вам сейчас расскажу, как это сделала сама Федора, а вы скажете, правильно или нет. Или она все-таки что-то напутала. Воспитатель проводит игру «Четвертый лишний» и объясняет условия игры, она называет четыре слова, здесь одно слово лишнее, надо объяснить почему оно лишнее.</a:t>
            </a:r>
          </a:p>
          <a:p>
            <a:pPr>
              <a:buNone/>
            </a:pPr>
            <a:r>
              <a:rPr lang="ru-RU" dirty="0" smtClean="0"/>
              <a:t>        - </a:t>
            </a:r>
            <a:r>
              <a:rPr lang="ru-RU" dirty="0"/>
              <a:t>Итак, кастрюля, хлебница, сковорода, чайник, что же здесь лишнее?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       Формируется </a:t>
            </a:r>
            <a:r>
              <a:rPr lang="ru-RU" dirty="0"/>
              <a:t>элемент умения анализировать вопрос, умеют слушать друг друга и выражать свои мысли, составляя полные, распространенные предложения. Уточняются, корректируются знания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Деятельность воспитателя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  8. Затем </a:t>
            </a:r>
            <a:r>
              <a:rPr lang="ru-RU" dirty="0"/>
              <a:t>воспитатель говорит, что </a:t>
            </a:r>
            <a:r>
              <a:rPr lang="ru-RU" dirty="0" err="1"/>
              <a:t>Федорушка</a:t>
            </a:r>
            <a:r>
              <a:rPr lang="ru-RU" dirty="0"/>
              <a:t> старенькая и она просит, чтобы вы, дети, нарисовали посуду, правильно ее расставляя на полке. </a:t>
            </a:r>
          </a:p>
          <a:p>
            <a:pPr>
              <a:buNone/>
            </a:pPr>
            <a:r>
              <a:rPr lang="ru-RU" dirty="0" smtClean="0"/>
              <a:t>        - </a:t>
            </a:r>
            <a:r>
              <a:rPr lang="ru-RU" dirty="0"/>
              <a:t>Ну, что нарисуем ребята? Садитесь все поудобнее, я вам раздам листочки и цветные карандаши, а вы пожалуйста, постарайтесь помочь Федоре Егоровне.</a:t>
            </a:r>
          </a:p>
          <a:p>
            <a:pPr>
              <a:buNone/>
            </a:pPr>
            <a:r>
              <a:rPr lang="ru-RU" dirty="0" smtClean="0"/>
              <a:t>        Воспитатель </a:t>
            </a:r>
            <a:r>
              <a:rPr lang="ru-RU" dirty="0"/>
              <a:t>напоминает путем задавания вопросов какая бывает посуда и подсказывает как рисовать чашку, блюдце, кастрюлю и т.д. наглядно показывая картинки.</a:t>
            </a:r>
          </a:p>
          <a:p>
            <a:pPr>
              <a:buNone/>
            </a:pPr>
            <a:r>
              <a:rPr lang="ru-RU" dirty="0" smtClean="0"/>
              <a:t>        Воспитатель </a:t>
            </a:r>
            <a:r>
              <a:rPr lang="ru-RU" dirty="0"/>
              <a:t>от имени Федоры хвалит детей, Федора прощается и уходит. Воспитатель уточняет, что нового и интересного сегодня узнали.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 Совершенствование </a:t>
            </a:r>
            <a:r>
              <a:rPr lang="ru-RU" dirty="0"/>
              <a:t>навыков рисования карандашом различной посуды. </a:t>
            </a: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Закрепление классификации посуды.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/>
              <a:t>Усвоение полученных навыков и умений.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394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      СПАСИБО ЗА ВНИМАНИЕ!!!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53</TotalTime>
  <Words>1093</Words>
  <Application>Microsoft Office PowerPoint</Application>
  <PresentationFormat>Экран (4:3)</PresentationFormat>
  <Paragraphs>78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Конспект НОД в старшей группе  на тему:   «К нам Федорушка  пришла» </vt:lpstr>
      <vt:lpstr>Логика образовательной деятельности Деятельность воспитателя/Ожидаемые результаты</vt:lpstr>
      <vt:lpstr>Деятельность воспитателя/Ожидаемые результаты</vt:lpstr>
      <vt:lpstr>Деятельность воспитателя/Ожидаемые результаты</vt:lpstr>
      <vt:lpstr>Деятельность воспитателя/Ожидаемые результаты</vt:lpstr>
      <vt:lpstr>Деятельность воспитателя/Ожидаемые результаты</vt:lpstr>
      <vt:lpstr>Деятельность воспитателя/Ожидаемые результаты</vt:lpstr>
      <vt:lpstr>Деятельность воспитателя/Ожидаемые результаты</vt:lpstr>
      <vt:lpstr>Деятельность воспитателя/Ожидаемые результаты</vt:lpstr>
      <vt:lpstr>                     СПАСИБО ЗА ВНИМАНИЕ!!!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Конспект НОД в </dc:title>
  <dc:creator>МОУ</dc:creator>
  <cp:lastModifiedBy>МОУ</cp:lastModifiedBy>
  <cp:revision>6</cp:revision>
  <dcterms:created xsi:type="dcterms:W3CDTF">2014-04-11T04:10:45Z</dcterms:created>
  <dcterms:modified xsi:type="dcterms:W3CDTF">2014-04-11T05:04:00Z</dcterms:modified>
</cp:coreProperties>
</file>