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7" r:id="rId2"/>
    <p:sldId id="299" r:id="rId3"/>
    <p:sldId id="259" r:id="rId4"/>
    <p:sldId id="260" r:id="rId5"/>
    <p:sldId id="310" r:id="rId6"/>
    <p:sldId id="261" r:id="rId7"/>
    <p:sldId id="266" r:id="rId8"/>
    <p:sldId id="295" r:id="rId9"/>
    <p:sldId id="279" r:id="rId10"/>
    <p:sldId id="308" r:id="rId11"/>
    <p:sldId id="306" r:id="rId12"/>
    <p:sldId id="307" r:id="rId13"/>
    <p:sldId id="282" r:id="rId14"/>
    <p:sldId id="283" r:id="rId15"/>
    <p:sldId id="304" r:id="rId16"/>
    <p:sldId id="285" r:id="rId17"/>
    <p:sldId id="291" r:id="rId18"/>
    <p:sldId id="305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9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56534-C83A-43D8-AA17-77529D9AD4B0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18738-2E68-4C59-BC41-EC470296F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F0F16-D05A-4B2C-99F6-E667E49F025D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42896-AB4C-4B48-A0A1-D93F316E89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FD8584-722D-4BF6-B008-58C53CA6AF66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304800"/>
            <a:ext cx="8001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4400" b="1" dirty="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400" b="1" dirty="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4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«Театрализованная деятельность дошкольников в соответствии с требованиями ФГОС»</a:t>
            </a:r>
          </a:p>
          <a:p>
            <a:pPr algn="r">
              <a:defRPr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Заведующий МБДОУ </a:t>
            </a:r>
          </a:p>
          <a:p>
            <a:pPr algn="r"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сад № 110</a:t>
            </a:r>
          </a:p>
          <a:p>
            <a:pPr algn="r"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Л.П.Никитанова</a:t>
            </a:r>
          </a:p>
        </p:txBody>
      </p:sp>
      <p:pic>
        <p:nvPicPr>
          <p:cNvPr id="4" name="Picture 4" descr="http://kharkiv.infopark.ua/sites/default/files/styles/original/public/event_thumbnail/thumbnail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419600"/>
            <a:ext cx="2643163" cy="1979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609600"/>
            <a:ext cx="769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Преимущества интегрированного обучения  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дошкольников по театрализованной деятельности: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38400"/>
            <a:ext cx="796099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способствует формированию целостной картины мира, познавательного интереса;</a:t>
            </a:r>
          </a:p>
          <a:p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раскрепощение детей в творчестве;</a:t>
            </a:r>
          </a:p>
          <a:p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реализация творческих способностей во всех образовательных областях ФГОС ДОУ.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DCIM\103SSCAM\SDC162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3200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F:\DCIM\103SSCAM\SDC162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57200"/>
            <a:ext cx="3124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Asus\Desktop\летние фото и сказка\SDC162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581400"/>
            <a:ext cx="3133060" cy="257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DCIM\103SSCAM\SDC1637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581400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3048000"/>
            <a:ext cx="373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Сказка «Волк и семеро козлят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05400" y="3048000"/>
            <a:ext cx="342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Сказка «Репка»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6248400"/>
            <a:ext cx="3581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Сказка «Колобок на новый лад»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05400" y="624840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Сказка «В гостях у куклы»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533400"/>
            <a:ext cx="77723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Цель педагогической деятельности:</a:t>
            </a:r>
          </a:p>
          <a:p>
            <a:pPr algn="ctr">
              <a:defRPr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развитие творческих способностей детей дошкольного возраста средствами театрализованной деятельности. </a:t>
            </a:r>
            <a:endParaRPr lang="ru-RU" sz="4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DC11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581400"/>
            <a:ext cx="3676680" cy="2757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Asus\Desktop\летние фото и сказка\SDC162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81000"/>
            <a:ext cx="3505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sus\Desktop\летние фото и сказка\SDC162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81000"/>
            <a:ext cx="3352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:\DCIM\103SSCAM\SDC1623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3581400"/>
            <a:ext cx="3352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38200" y="3200400"/>
            <a:ext cx="3520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Сказка «Колобок на новый лад»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05400" y="3200400"/>
            <a:ext cx="3581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Театральная постановка «Репка»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4400" y="6324600"/>
            <a:ext cx="3429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Сказка  «Заяц, лиса и петух»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05400" y="6324600"/>
            <a:ext cx="3429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Сказка «Волк и семеро козлят»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533400"/>
            <a:ext cx="8077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Задачи:</a:t>
            </a:r>
          </a:p>
          <a:p>
            <a:pPr algn="ctr">
              <a:defRPr/>
            </a:pP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/>
            <a:r>
              <a:rPr lang="ru-RU" sz="2000" dirty="0" smtClean="0"/>
              <a:t>- развивать устойчивый интерес к театрально-игровой деятельности;</a:t>
            </a:r>
          </a:p>
          <a:p>
            <a:r>
              <a:rPr lang="ru-RU" sz="2000" dirty="0" smtClean="0"/>
              <a:t> </a:t>
            </a:r>
          </a:p>
          <a:p>
            <a:pPr lvl="0">
              <a:buFontTx/>
              <a:buChar char="-"/>
            </a:pPr>
            <a:r>
              <a:rPr lang="ru-RU" sz="2000" dirty="0" smtClean="0"/>
              <a:t>развивать воображение, фантазию, внимание, самостоятельность мышления;</a:t>
            </a:r>
          </a:p>
          <a:p>
            <a:pPr lvl="0"/>
            <a:endParaRPr lang="ru-RU" sz="2000" dirty="0" smtClean="0"/>
          </a:p>
          <a:p>
            <a:pPr lvl="0">
              <a:buFontTx/>
              <a:buChar char="-"/>
            </a:pPr>
            <a:r>
              <a:rPr lang="ru-RU" sz="2000" dirty="0" smtClean="0"/>
              <a:t>совершенствовать игровые навыки и творческую самостоятельность через театрализованные игры, развивающие творческие способности дошкольников;</a:t>
            </a:r>
          </a:p>
          <a:p>
            <a:pPr lvl="0"/>
            <a:endParaRPr lang="ru-RU" sz="2000" dirty="0" smtClean="0"/>
          </a:p>
          <a:p>
            <a:pPr lvl="0">
              <a:buFontTx/>
              <a:buChar char="-"/>
            </a:pPr>
            <a:r>
              <a:rPr lang="ru-RU" sz="2000" dirty="0" smtClean="0"/>
              <a:t>обогащать и активизировать словарь;</a:t>
            </a:r>
          </a:p>
          <a:p>
            <a:pPr lvl="0"/>
            <a:endParaRPr lang="ru-RU" sz="2000" dirty="0" smtClean="0"/>
          </a:p>
          <a:p>
            <a:pPr lvl="0">
              <a:buFontTx/>
              <a:buChar char="-"/>
            </a:pPr>
            <a:r>
              <a:rPr lang="ru-RU" sz="2000" dirty="0" smtClean="0"/>
              <a:t>развивать диалогическую и монологическую речь;</a:t>
            </a:r>
          </a:p>
          <a:p>
            <a:pPr lvl="0"/>
            <a:endParaRPr lang="ru-RU" sz="2000" dirty="0" smtClean="0"/>
          </a:p>
          <a:p>
            <a:pPr lvl="0"/>
            <a:r>
              <a:rPr lang="ru-RU" sz="2000" dirty="0" smtClean="0"/>
              <a:t>- воспитывать гуманные чувства у детей.</a:t>
            </a:r>
          </a:p>
          <a:p>
            <a:pPr algn="ctr">
              <a:defRPr/>
            </a:pP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8" y="609600"/>
            <a:ext cx="36840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609600"/>
            <a:ext cx="3505200" cy="2448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992" y="3505200"/>
            <a:ext cx="359360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3505200"/>
            <a:ext cx="35052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57200" y="3048000"/>
            <a:ext cx="4938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Танцевальная композиция«В гостях у сказки</a:t>
            </a:r>
            <a:r>
              <a:rPr lang="ru-RU" dirty="0" smtClean="0"/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29200" y="3048000"/>
            <a:ext cx="381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Сказка «Секрет красы от мадам Лисы»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9600" y="6096000"/>
            <a:ext cx="396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Развлечение «Цветик -</a:t>
            </a:r>
            <a:r>
              <a:rPr lang="ru-RU" sz="1600" dirty="0" err="1" smtClean="0"/>
              <a:t>семицветик</a:t>
            </a:r>
            <a:r>
              <a:rPr lang="ru-RU" sz="1600" dirty="0" smtClean="0"/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76800" y="6019800"/>
            <a:ext cx="419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Театральная постановка «Буратино в гостях у </a:t>
            </a:r>
            <a:r>
              <a:rPr lang="ru-RU" sz="1600" dirty="0" err="1" smtClean="0"/>
              <a:t>Мальвины</a:t>
            </a:r>
            <a:r>
              <a:rPr lang="ru-RU" sz="1600" dirty="0" smtClean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447800" y="762000"/>
            <a:ext cx="74295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spc="50" dirty="0" smtClean="0">
                <a:ln w="11430"/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Кукольный театр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1447800" y="1295400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Театр ложек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1447800" y="2362200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Теневой театр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4" name="Прямоугольник 5"/>
          <p:cNvSpPr>
            <a:spLocks noChangeArrowheads="1"/>
          </p:cNvSpPr>
          <p:nvPr/>
        </p:nvSpPr>
        <p:spPr bwMode="auto">
          <a:xfrm>
            <a:off x="1447800" y="1828800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Настольный театр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5" name="Прямоугольник 6"/>
          <p:cNvSpPr>
            <a:spLocks noChangeArrowheads="1"/>
          </p:cNvSpPr>
          <p:nvPr/>
        </p:nvSpPr>
        <p:spPr bwMode="auto">
          <a:xfrm>
            <a:off x="1447800" y="2895600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Театр - матрешка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6" name="Прямоугольник 7"/>
          <p:cNvSpPr>
            <a:spLocks noChangeArrowheads="1"/>
          </p:cNvSpPr>
          <p:nvPr/>
        </p:nvSpPr>
        <p:spPr bwMode="auto">
          <a:xfrm>
            <a:off x="1447800" y="3429000"/>
            <a:ext cx="7415213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Пальчиковый театр в домике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4" name="Picture 4" descr="C:\Documents and Settings\Елена.3DACE162274E423\Мои документы\Мои рисунки\Организатор клипов (Microsoft)\j04376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00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71604" y="152400"/>
            <a:ext cx="721523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Виды театра: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7"/>
          <p:cNvSpPr>
            <a:spLocks noChangeArrowheads="1"/>
          </p:cNvSpPr>
          <p:nvPr/>
        </p:nvSpPr>
        <p:spPr bwMode="auto">
          <a:xfrm>
            <a:off x="1447800" y="3962400"/>
            <a:ext cx="7415213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Театр картинок - </a:t>
            </a:r>
            <a:r>
              <a:rPr lang="ru-RU" sz="2800" b="1" dirty="0" err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пазлов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7"/>
          <p:cNvSpPr>
            <a:spLocks noChangeArrowheads="1"/>
          </p:cNvSpPr>
          <p:nvPr/>
        </p:nvSpPr>
        <p:spPr bwMode="auto">
          <a:xfrm>
            <a:off x="1447800" y="4495800"/>
            <a:ext cx="7415213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Театр сказок - закладок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7"/>
          <p:cNvSpPr>
            <a:spLocks noChangeArrowheads="1"/>
          </p:cNvSpPr>
          <p:nvPr/>
        </p:nvSpPr>
        <p:spPr bwMode="auto">
          <a:xfrm>
            <a:off x="1447800" y="5029200"/>
            <a:ext cx="7415213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Театр на прищепках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7"/>
          <p:cNvSpPr>
            <a:spLocks noChangeArrowheads="1"/>
          </p:cNvSpPr>
          <p:nvPr/>
        </p:nvSpPr>
        <p:spPr bwMode="auto">
          <a:xfrm>
            <a:off x="1447800" y="5562600"/>
            <a:ext cx="7415213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Вязаный театр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7"/>
          <p:cNvSpPr>
            <a:spLocks noChangeArrowheads="1"/>
          </p:cNvSpPr>
          <p:nvPr/>
        </p:nvSpPr>
        <p:spPr bwMode="auto">
          <a:xfrm>
            <a:off x="1447800" y="6096000"/>
            <a:ext cx="7415213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Театр марионеток</a:t>
            </a:r>
            <a:endParaRPr lang="ru-RU" sz="28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SDC116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838200"/>
            <a:ext cx="6096011" cy="4572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14600" y="5867400"/>
            <a:ext cx="4695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Кукольный театр по сказке  «Колобок»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16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143000"/>
            <a:ext cx="5715008" cy="4286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286000" y="5867400"/>
            <a:ext cx="4909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Ложковый</a:t>
            </a:r>
            <a:r>
              <a:rPr lang="ru-RU" dirty="0" smtClean="0"/>
              <a:t> театр по сказке «Зимовье зверей»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16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228600"/>
            <a:ext cx="4529576" cy="5881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14600" y="6248400"/>
            <a:ext cx="4669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Театр марионеток по сказкам А.С.Пушкина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779827"/>
            <a:ext cx="7848600" cy="5247400"/>
          </a:xfrm>
          <a:prstGeom prst="roundRect">
            <a:avLst>
              <a:gd name="adj" fmla="val 16667"/>
            </a:avLst>
          </a:prstGeom>
          <a:ln w="76200">
            <a:solidFill>
              <a:schemeClr val="bg1">
                <a:lumMod val="9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209800" y="6248400"/>
            <a:ext cx="4486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Картонажный театр по сказке «Теремок»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DC11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04800"/>
            <a:ext cx="7796242" cy="5847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90800" y="6248400"/>
            <a:ext cx="5409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Настольный театр по сюжету башкирских сказок.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5330952" cy="3523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IMG_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2857496"/>
            <a:ext cx="5330952" cy="3477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867400" y="1219200"/>
            <a:ext cx="3066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Вязаный театр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1001" y="4572000"/>
            <a:ext cx="266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Пальчиковый театр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838200"/>
            <a:ext cx="6959406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Игровые приемы:</a:t>
            </a:r>
          </a:p>
          <a:p>
            <a:pPr algn="ctr">
              <a:defRPr/>
            </a:pP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-упражнения на дыхание;</a:t>
            </a:r>
          </a:p>
          <a:p>
            <a:pPr>
              <a:defRPr/>
            </a:pPr>
            <a:endParaRPr lang="ru-RU" sz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-игровые артикуляционные упражнения;</a:t>
            </a:r>
          </a:p>
          <a:p>
            <a:pPr>
              <a:defRPr/>
            </a:pPr>
            <a:endParaRPr lang="ru-RU" sz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-ритмические игры под музыку;</a:t>
            </a:r>
          </a:p>
          <a:p>
            <a:pPr>
              <a:defRPr/>
            </a:pPr>
            <a:endParaRPr lang="ru-RU" sz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-сюжетно-игровые приемы;</a:t>
            </a:r>
          </a:p>
          <a:p>
            <a:pPr>
              <a:defRPr/>
            </a:pPr>
            <a:endParaRPr lang="ru-RU" sz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-«театр нравов»;</a:t>
            </a:r>
          </a:p>
          <a:p>
            <a:pPr>
              <a:defRPr/>
            </a:pPr>
            <a:endParaRPr lang="ru-RU" sz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-разыгрывание дидактических игр;</a:t>
            </a:r>
          </a:p>
          <a:p>
            <a:pPr>
              <a:defRPr/>
            </a:pPr>
            <a:endParaRPr lang="ru-RU" sz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-фольклорные игры.</a:t>
            </a:r>
          </a:p>
          <a:p>
            <a:pPr algn="ctr"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sus\Desktop\летние фото и сказка\SDC162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533400"/>
            <a:ext cx="359401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F:\DCIM\103SSCAM\SDC162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733800"/>
            <a:ext cx="3581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F:\DCIM\103SSCAM\SDC1637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733800"/>
            <a:ext cx="3733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015" y="533400"/>
            <a:ext cx="378418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62000" y="3276600"/>
            <a:ext cx="2826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Сказка «Зимовье зверей»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81600" y="327660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Сказка «В гостях у куклы»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624840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Сказка «Колобок»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57800" y="6248400"/>
            <a:ext cx="373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Сказка «Репка»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428750" y="957263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Анкетирование</a:t>
            </a: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1357313" y="1643063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Беседы</a:t>
            </a:r>
          </a:p>
        </p:txBody>
      </p:sp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1357313" y="3429000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Совместная проектная деятельность</a:t>
            </a:r>
          </a:p>
        </p:txBody>
      </p:sp>
      <p:sp>
        <p:nvSpPr>
          <p:cNvPr id="22534" name="Прямоугольник 5"/>
          <p:cNvSpPr>
            <a:spLocks noChangeArrowheads="1"/>
          </p:cNvSpPr>
          <p:nvPr/>
        </p:nvSpPr>
        <p:spPr bwMode="auto">
          <a:xfrm>
            <a:off x="1357313" y="2500313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Консультации</a:t>
            </a:r>
          </a:p>
        </p:txBody>
      </p:sp>
      <p:sp>
        <p:nvSpPr>
          <p:cNvPr id="22535" name="Прямоугольник 6"/>
          <p:cNvSpPr>
            <a:spLocks noChangeArrowheads="1"/>
          </p:cNvSpPr>
          <p:nvPr/>
        </p:nvSpPr>
        <p:spPr bwMode="auto">
          <a:xfrm>
            <a:off x="1357313" y="4357688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Театральные гостиные</a:t>
            </a:r>
          </a:p>
        </p:txBody>
      </p:sp>
      <p:sp>
        <p:nvSpPr>
          <p:cNvPr id="22536" name="Прямоугольник 7"/>
          <p:cNvSpPr>
            <a:spLocks noChangeArrowheads="1"/>
          </p:cNvSpPr>
          <p:nvPr/>
        </p:nvSpPr>
        <p:spPr bwMode="auto">
          <a:xfrm>
            <a:off x="1357313" y="5286375"/>
            <a:ext cx="74295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Дни открытых дверей</a:t>
            </a:r>
          </a:p>
        </p:txBody>
      </p:sp>
      <p:pic>
        <p:nvPicPr>
          <p:cNvPr id="29704" name="Picture 4" descr="C:\Documents and Settings\Елена.3DACE162274E423\Мои документы\Мои рисунки\Организатор клипов (Microsoft)\j04376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00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71604" y="214290"/>
            <a:ext cx="7215239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Формы работы с родителями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2362200"/>
            <a:ext cx="7696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 !</a:t>
            </a:r>
            <a:endParaRPr lang="ru-RU" sz="54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933</TotalTime>
  <Words>303</Words>
  <Application>Microsoft Office PowerPoint</Application>
  <PresentationFormat>Экран (4:3)</PresentationFormat>
  <Paragraphs>88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Справедливость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Asus</cp:lastModifiedBy>
  <cp:revision>91</cp:revision>
  <dcterms:modified xsi:type="dcterms:W3CDTF">2015-10-13T08:09:07Z</dcterms:modified>
</cp:coreProperties>
</file>