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9" r:id="rId4"/>
    <p:sldId id="260" r:id="rId5"/>
    <p:sldId id="261" r:id="rId6"/>
    <p:sldId id="263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00108"/>
          </a:xfrm>
        </p:spPr>
        <p:txBody>
          <a:bodyPr/>
          <a:lstStyle/>
          <a:p>
            <a:r>
              <a:rPr lang="ru-RU" dirty="0" smtClean="0"/>
              <a:t>Успех- это…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34" y="857232"/>
            <a:ext cx="9148334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Ответственность</a:t>
            </a:r>
            <a:r>
              <a:rPr lang="ru-RU" sz="2400" dirty="0" smtClean="0"/>
              <a:t> — субъективная обязанность отвечать за поступки и действия, а также их последствия.</a:t>
            </a:r>
          </a:p>
          <a:p>
            <a:r>
              <a:rPr lang="ru-RU" sz="2400" b="1" dirty="0" smtClean="0"/>
              <a:t>Ответственность</a:t>
            </a:r>
            <a:r>
              <a:rPr lang="ru-RU" sz="2400" dirty="0" smtClean="0"/>
              <a:t> — это надёжность, честность в отношении себя и других; это осознание и готовность признать, что результат(реакции), который ты получаешь в ходе твоих поступков , и есть следствие твоих поступков(действий). Ответственность — это не вина, это уверенность. </a:t>
            </a:r>
          </a:p>
          <a:p>
            <a:r>
              <a:rPr lang="ru-RU" sz="2400" b="1" dirty="0" smtClean="0"/>
              <a:t>Ответственность </a:t>
            </a:r>
            <a:r>
              <a:rPr lang="ru-RU" sz="2400" dirty="0" smtClean="0"/>
              <a:t>включает в себя личную подотчетность и способность действовать в рамках этических норм на благо себя и окружающих в рамках системы или аппарата системы.</a:t>
            </a:r>
          </a:p>
          <a:p>
            <a:r>
              <a:rPr lang="ru-RU" sz="2400" b="1" dirty="0" smtClean="0"/>
              <a:t>Ответственность </a:t>
            </a:r>
            <a:r>
              <a:rPr lang="ru-RU" sz="2400" dirty="0" smtClean="0"/>
              <a:t>- это искреннее и добровольное признание необходимости заботиться о себе и о других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654257" cy="557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740080" cy="545943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Как Вы считаете,  при каких условиях  происходит воспитание ответственности у  ученика?</a:t>
            </a:r>
          </a:p>
          <a:p>
            <a:pPr lvl="0"/>
            <a:r>
              <a:rPr lang="ru-RU" dirty="0" smtClean="0"/>
              <a:t>Как Вы думаете, кто несет ответственность за  качественное выполнение домашнего задания?</a:t>
            </a:r>
          </a:p>
          <a:p>
            <a:pPr lvl="0"/>
            <a:r>
              <a:rPr lang="ru-RU" dirty="0" smtClean="0"/>
              <a:t>На Ваш взгляд, какова роль  школы в воспитании ответственности  ученика.</a:t>
            </a:r>
          </a:p>
          <a:p>
            <a:pPr lvl="0"/>
            <a:r>
              <a:rPr lang="ru-RU" dirty="0" smtClean="0"/>
              <a:t>Как Вы формируете ответственность  у своего ребенка?</a:t>
            </a:r>
          </a:p>
          <a:p>
            <a:pPr lvl="0"/>
            <a:r>
              <a:rPr lang="ru-RU" dirty="0" smtClean="0"/>
              <a:t>Какие, на Ваш взгляд, зоны ответственности должны быть у ребенка 7-10 лет.</a:t>
            </a:r>
          </a:p>
          <a:p>
            <a:pPr lvl="0"/>
            <a:r>
              <a:rPr lang="ru-RU" dirty="0" smtClean="0"/>
              <a:t>Какими принципами должны руководствоваться родители при воспитании ответственности у детей. </a:t>
            </a:r>
          </a:p>
          <a:p>
            <a:pPr lvl="0"/>
            <a:r>
              <a:rPr lang="ru-RU" dirty="0" smtClean="0"/>
              <a:t>Выскажите свои предложения план совместных действий по формированию  ответственности.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8143932" cy="6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2144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85860"/>
            <a:ext cx="747747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052736"/>
            <a:ext cx="2915816" cy="57606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Родитель       </a:t>
            </a:r>
            <a:endParaRPr lang="ru-RU" dirty="0"/>
          </a:p>
        </p:txBody>
      </p:sp>
      <p:pic>
        <p:nvPicPr>
          <p:cNvPr id="4" name="Содержимое 3" descr="&amp;Ecy;&amp;rcy;&amp;acy; &amp;Acy;&amp;khcy;&amp;icy;&amp;ncy;&amp;iecy;&amp;yacy; &amp;icy;&amp;lcy;&amp;icy; &amp;Rcy;&amp;iecy;&amp;lcy;&amp;icy;&amp;gcy;&amp;icy;&amp;yacy; &amp;Ncy;&amp;ocy;&amp;vcy;&amp;ocy;&amp;gcy;&amp;ocy; &amp;mcy;&amp;icy;&amp;rcy;&amp;ocy;&amp;vcy;&amp;ocy;&amp;gcy;&amp;ocy; &amp;pcy;&amp;ocy;&amp;rcy;&amp;yacy;&amp;dcy;&amp;kcy;&amp;acy;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19672" y="1916832"/>
            <a:ext cx="61206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707904" y="3933056"/>
            <a:ext cx="3780928" cy="126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ученик          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724128" y="1268760"/>
            <a:ext cx="396044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учитель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</TotalTime>
  <Words>89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Успех- это…</vt:lpstr>
      <vt:lpstr>Слайд 2</vt:lpstr>
      <vt:lpstr>Слайд 3</vt:lpstr>
      <vt:lpstr>Слайд 4</vt:lpstr>
      <vt:lpstr>Слайд 5</vt:lpstr>
      <vt:lpstr>Слайд 6</vt:lpstr>
      <vt:lpstr>Родитель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анастасия</cp:lastModifiedBy>
  <cp:revision>8</cp:revision>
  <dcterms:modified xsi:type="dcterms:W3CDTF">2015-02-18T12:21:27Z</dcterms:modified>
</cp:coreProperties>
</file>