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61" r:id="rId4"/>
    <p:sldId id="262" r:id="rId5"/>
    <p:sldId id="265" r:id="rId6"/>
    <p:sldId id="270" r:id="rId7"/>
    <p:sldId id="274" r:id="rId8"/>
  </p:sldIdLst>
  <p:sldSz cx="9144000" cy="6858000" type="screen4x3"/>
  <p:notesSz cx="6858000" cy="9144000"/>
  <p:custShowLst>
    <p:custShow name="русская культура" id="0">
      <p:sldLst>
        <p:sld r:id="rId5"/>
        <p:sld r:id="rId6"/>
        <p:sld r:id="rId7"/>
        <p:sld r:id="rId8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1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F4EB1-F848-47A0-9E4D-78E453EF8D5D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32FB-049F-4841-BA02-EB9EF08214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85c4afd59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571760" y="2571760"/>
            <a:ext cx="6858000" cy="1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336704" cy="286816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Gabriola" pitchFamily="82" charset="0"/>
              </a:rPr>
              <a:t>Приобщение детей к истокам русской культуры</a:t>
            </a:r>
            <a:endParaRPr lang="ru-RU" sz="5400" b="1" dirty="0"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2852936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«Формирование духовно-нравственных ценностей через приобщение детей к истокам русской народной культуры».</a:t>
            </a:r>
          </a:p>
          <a:p>
            <a:endParaRPr lang="ru-RU" dirty="0"/>
          </a:p>
        </p:txBody>
      </p:sp>
      <p:pic>
        <p:nvPicPr>
          <p:cNvPr id="4" name="Рисунок 3" descr="5585c4afd59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286388"/>
            <a:ext cx="9144000" cy="157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85c4afd59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571760" y="2571760"/>
            <a:ext cx="6858000" cy="1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336704" cy="286816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Gabriola" pitchFamily="82" charset="0"/>
              </a:rPr>
              <a:t>Соисполнители проекта:</a:t>
            </a:r>
            <a:endParaRPr lang="ru-RU" sz="5400" b="1" dirty="0"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2492896"/>
            <a:ext cx="6400800" cy="2112640"/>
          </a:xfrm>
        </p:spPr>
        <p:txBody>
          <a:bodyPr>
            <a:normAutofit fontScale="77500" lnSpcReduction="20000"/>
          </a:bodyPr>
          <a:lstStyle/>
          <a:p>
            <a:r>
              <a:rPr lang="ru-RU" sz="35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3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старшего дошкольного возраста, родители, воспитатели, муз. руководитель, руководитель музея </a:t>
            </a:r>
            <a:r>
              <a:rPr lang="ru-RU" sz="35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Нечкинской</a:t>
            </a:r>
            <a:r>
              <a:rPr lang="ru-RU" sz="3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СОШ, центр русской культуры «</a:t>
            </a:r>
            <a:r>
              <a:rPr lang="ru-RU" sz="35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Беловодье</a:t>
            </a:r>
            <a:r>
              <a:rPr lang="ru-RU" sz="3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ЦСДК   с.        </a:t>
            </a:r>
            <a:r>
              <a:rPr lang="ru-RU" sz="35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Нечкино</a:t>
            </a:r>
            <a:r>
              <a:rPr lang="ru-RU" sz="3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5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5585c4afd59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29264"/>
            <a:ext cx="9144000" cy="1428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85c4afd59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571760" y="2571760"/>
            <a:ext cx="6858000" cy="1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336704" cy="165618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latin typeface="Gabriola" pitchFamily="82" charset="0"/>
              </a:rPr>
              <a:t>Ц</a:t>
            </a:r>
            <a:r>
              <a:rPr lang="ru-RU" sz="5400" b="1" dirty="0" smtClean="0">
                <a:latin typeface="Gabriola" pitchFamily="82" charset="0"/>
              </a:rPr>
              <a:t>ель проекта:</a:t>
            </a:r>
            <a:endParaRPr lang="ru-RU" sz="5400" b="1" dirty="0"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1772816"/>
            <a:ext cx="6400800" cy="3096344"/>
          </a:xfrm>
        </p:spPr>
        <p:txBody>
          <a:bodyPr>
            <a:normAutofit fontScale="85000" lnSpcReduction="20000"/>
          </a:bodyPr>
          <a:lstStyle/>
          <a:p>
            <a:r>
              <a:rPr lang="ru-RU" sz="3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поддержки, обучения, воспитания и развития творчески развитой личности через активацию познавательной поисково-исследовательской деятельности дошкольников при приобщении детей к русской народной культуре.</a:t>
            </a:r>
          </a:p>
          <a:p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585c4afd59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29264"/>
            <a:ext cx="9144000" cy="1428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85c4afd59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571760" y="2571760"/>
            <a:ext cx="6858000" cy="1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000108"/>
            <a:ext cx="6336704" cy="571504"/>
          </a:xfrm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latin typeface="Gabriola" pitchFamily="82" charset="0"/>
              </a:rPr>
              <a:t>Реализация направлений работы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b="1" dirty="0" smtClean="0"/>
              <a:t> 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b="1" dirty="0"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196752"/>
            <a:ext cx="3096344" cy="216024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Создание предметно-пространственной среды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585c4afd59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286388"/>
            <a:ext cx="9144000" cy="157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004048" y="1484784"/>
            <a:ext cx="314213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Использование нестандартных занятий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Рисунок 7" descr="IMG_66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3068960"/>
            <a:ext cx="3816424" cy="2719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85c4afd59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607479" y="2607479"/>
            <a:ext cx="6858000" cy="164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332656"/>
            <a:ext cx="2952328" cy="1628800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Театрализованная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585c4afd59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57826"/>
            <a:ext cx="9144000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5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9" y="1988840"/>
            <a:ext cx="3816424" cy="3108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148064" y="188640"/>
            <a:ext cx="3744416" cy="2016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Использование всех видов фольклора в детских видах деятельности детей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Рисунок 8" descr="IMG_67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1886244"/>
            <a:ext cx="3779912" cy="3685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85c4afd59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643198" y="2643198"/>
            <a:ext cx="6858000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285728"/>
            <a:ext cx="6336704" cy="4286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Gabriola" pitchFamily="82" charset="0"/>
              </a:rPr>
              <a:t>Организаций  обрядовых праздников и развлечений</a:t>
            </a:r>
            <a:endParaRPr lang="ru-RU" sz="5400" b="1" dirty="0"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484784"/>
            <a:ext cx="2848970" cy="1219576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Рождественские посиделки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585c4afd59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57826"/>
            <a:ext cx="9144000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076056" y="1484784"/>
            <a:ext cx="3357586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Широкая Масленица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Рисунок 8" descr="IMG_44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2564904"/>
            <a:ext cx="3672408" cy="3261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85c4afd59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643198" y="2643198"/>
            <a:ext cx="6858000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4581128"/>
            <a:ext cx="6336704" cy="428628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latin typeface="Gabriola" pitchFamily="82" charset="0"/>
              </a:rPr>
              <a:t>Спасибо за внимание</a:t>
            </a:r>
            <a:r>
              <a:rPr lang="ru-RU" sz="4900" b="1" dirty="0" smtClean="0">
                <a:latin typeface="Gabriola" pitchFamily="82" charset="0"/>
              </a:rPr>
              <a:t>!</a:t>
            </a:r>
            <a:endParaRPr lang="ru-RU" sz="4900" b="1" dirty="0">
              <a:latin typeface="Gabriola" pitchFamily="82" charset="0"/>
            </a:endParaRPr>
          </a:p>
        </p:txBody>
      </p:sp>
      <p:pic>
        <p:nvPicPr>
          <p:cNvPr id="4" name="Рисунок 3" descr="5585c4afd59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5357826"/>
            <a:ext cx="8820472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73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1052736"/>
            <a:ext cx="5184576" cy="347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40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114</Words>
  <Application>Microsoft Office PowerPoint</Application>
  <PresentationFormat>Экран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  <vt:variant>
        <vt:lpstr>Произвольные показы</vt:lpstr>
      </vt:variant>
      <vt:variant>
        <vt:i4>1</vt:i4>
      </vt:variant>
    </vt:vector>
  </HeadingPairs>
  <TitlesOfParts>
    <vt:vector size="9" baseType="lpstr">
      <vt:lpstr>Тема Office</vt:lpstr>
      <vt:lpstr>Приобщение детей к истокам русской культуры</vt:lpstr>
      <vt:lpstr>Соисполнители проекта:</vt:lpstr>
      <vt:lpstr>Цель проекта:</vt:lpstr>
      <vt:lpstr>Реализация направлений работы   </vt:lpstr>
      <vt:lpstr>Слайд 5</vt:lpstr>
      <vt:lpstr>Организаций  обрядовых праздников и развлечений</vt:lpstr>
      <vt:lpstr>Спасибо за внимание!</vt:lpstr>
      <vt:lpstr>русская культура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Приобщение детей к истокам русской культуры</dc:title>
  <dc:creator>Пользователь</dc:creator>
  <cp:lastModifiedBy>Пользователь</cp:lastModifiedBy>
  <cp:revision>45</cp:revision>
  <dcterms:created xsi:type="dcterms:W3CDTF">2015-11-26T08:25:15Z</dcterms:created>
  <dcterms:modified xsi:type="dcterms:W3CDTF">2015-12-08T11:04:47Z</dcterms:modified>
</cp:coreProperties>
</file>