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5" r:id="rId6"/>
    <p:sldId id="266" r:id="rId7"/>
    <p:sldId id="267" r:id="rId8"/>
    <p:sldId id="264" r:id="rId9"/>
    <p:sldId id="268" r:id="rId10"/>
    <p:sldId id="261" r:id="rId11"/>
    <p:sldId id="262" r:id="rId12"/>
    <p:sldId id="26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2B896719-24F0-4285-BEC6-14829EE91AEF}" type="datetimeFigureOut">
              <a:rPr lang="ru-RU" smtClean="0"/>
              <a:pPr/>
              <a:t>29.12.2016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1C728555-6232-472F-A074-D894B822AF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6719-24F0-4285-BEC6-14829EE91AEF}" type="datetimeFigureOut">
              <a:rPr lang="ru-RU" smtClean="0"/>
              <a:pPr/>
              <a:t>29.12.2016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8555-6232-472F-A074-D894B822AF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6719-24F0-4285-BEC6-14829EE91AEF}" type="datetimeFigureOut">
              <a:rPr lang="ru-RU" smtClean="0"/>
              <a:pPr/>
              <a:t>29.12.2016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8555-6232-472F-A074-D894B822AF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6719-24F0-4285-BEC6-14829EE91AEF}" type="datetimeFigureOut">
              <a:rPr lang="ru-RU" smtClean="0"/>
              <a:pPr/>
              <a:t>29.12.2016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8555-6232-472F-A074-D894B822AF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B896719-24F0-4285-BEC6-14829EE91AEF}" type="datetimeFigureOut">
              <a:rPr lang="ru-RU" smtClean="0"/>
              <a:pPr/>
              <a:t>29.12.2016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C728555-6232-472F-A074-D894B822AF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2B896719-24F0-4285-BEC6-14829EE91AEF}" type="datetimeFigureOut">
              <a:rPr lang="ru-RU" smtClean="0"/>
              <a:pPr/>
              <a:t>29.12.2016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1C728555-6232-472F-A074-D894B822AF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6719-24F0-4285-BEC6-14829EE91AEF}" type="datetimeFigureOut">
              <a:rPr lang="ru-RU" smtClean="0"/>
              <a:pPr/>
              <a:t>29.12.2016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8555-6232-472F-A074-D894B822AF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6719-24F0-4285-BEC6-14829EE91AEF}" type="datetimeFigureOut">
              <a:rPr lang="ru-RU" smtClean="0"/>
              <a:pPr/>
              <a:t>29.12.2016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8555-6232-472F-A074-D894B822AF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6719-24F0-4285-BEC6-14829EE91AEF}" type="datetimeFigureOut">
              <a:rPr lang="ru-RU" smtClean="0"/>
              <a:pPr/>
              <a:t>29.12.2016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8555-6232-472F-A074-D894B822AF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6719-24F0-4285-BEC6-14829EE91AEF}" type="datetimeFigureOut">
              <a:rPr lang="ru-RU" smtClean="0"/>
              <a:pPr/>
              <a:t>29.12.2016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8555-6232-472F-A074-D894B822AF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6719-24F0-4285-BEC6-14829EE91AEF}" type="datetimeFigureOut">
              <a:rPr lang="ru-RU" smtClean="0"/>
              <a:pPr/>
              <a:t>29.12.2016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8555-6232-472F-A074-D894B822AF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B896719-24F0-4285-BEC6-14829EE91AEF}" type="datetimeFigureOut">
              <a:rPr lang="ru-RU" smtClean="0"/>
              <a:pPr/>
              <a:t>29.12.2016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1C728555-6232-472F-A074-D894B822AFA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Образование наречий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4429132"/>
            <a:ext cx="7286676" cy="1071570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1600" dirty="0"/>
              <a:t>Муниципальное бюджетное образовательное учреждение «Лицей «Сигма» </a:t>
            </a:r>
          </a:p>
          <a:p>
            <a:pPr algn="l"/>
            <a:r>
              <a:rPr lang="ru-RU" sz="1600" dirty="0"/>
              <a:t>Авторы: Вардугина Анастасия и Дударенко Елизавета</a:t>
            </a:r>
          </a:p>
          <a:p>
            <a:pPr algn="l"/>
            <a:r>
              <a:rPr lang="ru-RU" sz="1600" dirty="0"/>
              <a:t>Руководитель: Григорова Марина Владимировна</a:t>
            </a:r>
          </a:p>
          <a:p>
            <a:pPr algn="l"/>
            <a:endParaRPr lang="ru-RU" sz="1600" dirty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500430" y="6286520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Барнаул, 2016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проекта: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49424"/>
            <a:ext cx="8507288" cy="4325112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отличать наречия от других частей речи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способы образования наречий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</a:t>
            </a:r>
            <a:r>
              <a:rPr lang="ru-RU" dirty="0"/>
              <a:t>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необходимую литературу по данной теме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Систематизировать полученную информацию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Составить алгоритм действий и опорную схему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исследования</a:t>
            </a:r>
            <a:r>
              <a:rPr lang="ru-RU" dirty="0"/>
              <a:t>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Поисковый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Сравнительно-сопоставительный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642918"/>
          <a:ext cx="8329642" cy="60982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6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3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26134">
                <a:tc>
                  <a:txBody>
                    <a:bodyPr/>
                    <a:lstStyle/>
                    <a:p>
                      <a:pPr algn="ctr"/>
                      <a:r>
                        <a:rPr lang="ru-RU" sz="4000" b="0" dirty="0"/>
                        <a:t>Правило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0" dirty="0"/>
                        <a:t>Примеры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5807"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Почти от каждого прилагательного можно образовать наречие. От качественных прилагательных образуются наречия на </a:t>
                      </a:r>
                      <a:r>
                        <a:rPr kumimoji="0" lang="ru-RU" sz="1600" b="1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-о, -е.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частый - часто, старательный – старательно.</a:t>
                      </a:r>
                      <a:endParaRPr lang="ru-RU" sz="1600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6134">
                <a:tc>
                  <a:txBody>
                    <a:bodyPr/>
                    <a:lstStyle/>
                    <a:p>
                      <a:r>
                        <a:rPr kumimoji="0" lang="ru-RU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 относительных прилагательных наречия образуются, главным образом, при помощи приставки </a:t>
                      </a:r>
                      <a:r>
                        <a:rPr kumimoji="0" lang="ru-RU" sz="1600" b="1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по-</a:t>
                      </a:r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и суффикса –</a:t>
                      </a:r>
                      <a:r>
                        <a:rPr kumimoji="0" lang="ru-RU" sz="16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ому</a:t>
                      </a:r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(-ему), а от прилагательных на </a:t>
                      </a:r>
                      <a:r>
                        <a:rPr kumimoji="0" lang="ru-RU" sz="1600" b="1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-ский</a:t>
                      </a:r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- при помощи суффикса </a:t>
                      </a:r>
                      <a:r>
                        <a:rPr kumimoji="0" lang="ru-RU" sz="1600" b="1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-и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осенний - по-осеннему, военный - по-военному; дружеский - по-дружески.</a:t>
                      </a:r>
                      <a:endParaRPr lang="ru-RU" sz="1600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6134"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 прилагательных на </a:t>
                      </a:r>
                      <a:r>
                        <a:rPr kumimoji="0" lang="ru-RU" sz="1600" b="1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-ский</a:t>
                      </a:r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могут образоваться наречия и без приставки.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политический - политически, геройский - геройски.</a:t>
                      </a:r>
                      <a:endParaRPr lang="ru-RU" sz="1600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6134"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 прилагательных на </a:t>
                      </a:r>
                      <a:r>
                        <a:rPr kumimoji="0" lang="ru-RU" sz="1600" b="1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-ий, -ья, -ье</a:t>
                      </a:r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образуются наречия на </a:t>
                      </a:r>
                      <a:r>
                        <a:rPr kumimoji="0" lang="ru-RU" sz="1600" b="1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-ьи</a:t>
                      </a:r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обычно с приставкой </a:t>
                      </a:r>
                      <a:r>
                        <a:rPr kumimoji="0" lang="ru-RU" sz="1600" b="1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по-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по-волчьи, по-медвежьи, по-заячьи.</a:t>
                      </a:r>
                      <a:endParaRPr lang="ru-RU" sz="1600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6134"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 полных и кратких прилагательных </a:t>
                      </a:r>
                      <a:r>
                        <a:rPr kumimoji="0" lang="ru-RU" sz="1600" b="0" i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образованы наречия </a:t>
                      </a:r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 приставками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вплотную, зачастую, набело, начисто, насухо, издалека, снова, свысока, вкратце.</a:t>
                      </a:r>
                      <a:endParaRPr lang="ru-RU" sz="1600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3"/>
          <p:cNvGraphicFramePr>
            <a:graphicFrameLocks/>
          </p:cNvGraphicFramePr>
          <p:nvPr/>
        </p:nvGraphicFramePr>
        <p:xfrm>
          <a:off x="500034" y="642918"/>
          <a:ext cx="8329642" cy="55619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6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3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26134">
                <a:tc>
                  <a:txBody>
                    <a:bodyPr/>
                    <a:lstStyle/>
                    <a:p>
                      <a:pPr algn="ctr"/>
                      <a:r>
                        <a:rPr lang="ru-RU" sz="4000" b="0" dirty="0"/>
                        <a:t>Правило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0" dirty="0"/>
                        <a:t>Примеры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1254"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 косвенных падежей существительных без предлога или с предлогом образованы такие наречия.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утром, днём, чуточку, капельку, дома, босиком, вперёд, издали, сверху.</a:t>
                      </a:r>
                      <a:endParaRPr lang="ru-RU" sz="1600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6134"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От притяжательных местоимений наречия также образуются при помощи приставки </a:t>
                      </a:r>
                      <a:r>
                        <a:rPr kumimoji="0" lang="ru-RU" sz="1600" b="1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по- </a:t>
                      </a:r>
                      <a:r>
                        <a:rPr kumimoji="0" lang="ru-RU" sz="16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0" i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 суффикса –</a:t>
                      </a:r>
                      <a:r>
                        <a:rPr kumimoji="0" lang="ru-RU" sz="1600" b="0" i="0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ому</a:t>
                      </a:r>
                      <a:r>
                        <a:rPr kumimoji="0" lang="ru-RU" sz="1600" b="0" i="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(-ему)</a:t>
                      </a:r>
                      <a:r>
                        <a:rPr kumimoji="0" lang="ru-RU" sz="1600" b="1" i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по-моему, по-твоему, по-нашему.</a:t>
                      </a:r>
                      <a:endParaRPr lang="ru-RU" sz="1600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6134"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 порядковых числительных наречия образуются при помощи приставки </a:t>
                      </a:r>
                      <a:r>
                        <a:rPr kumimoji="0" lang="ru-RU" sz="1600" b="1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в-, во-.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во-первых, во-вторых, в-третьих.</a:t>
                      </a:r>
                      <a:endParaRPr lang="ru-RU" sz="1600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6134"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От определительных местоимений образованы наречия.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совсем, вовсе, всячески.</a:t>
                      </a:r>
                      <a:endParaRPr lang="ru-RU" sz="1600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6134"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 местоимений же образовались такие наречия.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всегда, тогда, иногда, когда, где, здесь, везде, куда.</a:t>
                      </a:r>
                      <a:endParaRPr lang="ru-RU" sz="1600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одержимое 3"/>
          <p:cNvGraphicFramePr>
            <a:graphicFrameLocks/>
          </p:cNvGraphicFramePr>
          <p:nvPr/>
        </p:nvGraphicFramePr>
        <p:xfrm>
          <a:off x="500034" y="642918"/>
          <a:ext cx="8329642" cy="46357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6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3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26134">
                <a:tc>
                  <a:txBody>
                    <a:bodyPr/>
                    <a:lstStyle/>
                    <a:p>
                      <a:pPr algn="ctr"/>
                      <a:r>
                        <a:rPr lang="ru-RU" sz="4000" b="0" dirty="0"/>
                        <a:t>Правило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0" dirty="0"/>
                        <a:t>Примеры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1254"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 От числительных образованы наречия.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дважды, трижды, втрое, надвое.</a:t>
                      </a:r>
                      <a:endParaRPr lang="ru-RU" sz="1600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6134"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 От глагола (специально от деепричастий) образованы наречия.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молча, лёжа, шутя, зря.</a:t>
                      </a:r>
                      <a:endParaRPr lang="ru-RU" sz="1600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6134"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 других наречий при помощи приставки образовались новые наречия.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отныне, позавчера, отсюда, откуда.</a:t>
                      </a:r>
                      <a:endParaRPr lang="ru-RU" sz="1600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6134"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Некоторые наречия образованы из двух-трёх слов.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сейчас, тотчас, втридорога.</a:t>
                      </a:r>
                      <a:endParaRPr lang="ru-RU" sz="1600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4" y="5286388"/>
          <a:ext cx="8286808" cy="7858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15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1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5818">
                <a:tc>
                  <a:txBody>
                    <a:bodyPr/>
                    <a:lstStyle/>
                    <a:p>
                      <a:r>
                        <a:rPr lang="ru-RU" dirty="0"/>
                        <a:t>Наречия образуются способом сложения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Еле-еле, тихо-тихо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Заголовок 34"/>
          <p:cNvSpPr>
            <a:spLocks noGrp="1"/>
          </p:cNvSpPr>
          <p:nvPr>
            <p:ph type="title"/>
          </p:nvPr>
        </p:nvSpPr>
        <p:spPr>
          <a:xfrm>
            <a:off x="500034" y="857232"/>
            <a:ext cx="8372476" cy="1066800"/>
          </a:xfrm>
        </p:spPr>
        <p:txBody>
          <a:bodyPr>
            <a:normAutofit fontScale="90000"/>
          </a:bodyPr>
          <a:lstStyle/>
          <a:p>
            <a:r>
              <a:rPr lang="ru-RU" dirty="0"/>
              <a:t>Правописание наречий и омонимичных им частей речи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214554"/>
            <a:ext cx="8229600" cy="4325112"/>
          </a:xfrm>
        </p:spPr>
        <p:txBody>
          <a:bodyPr/>
          <a:lstStyle/>
          <a:p>
            <a:r>
              <a:rPr lang="ru-RU" dirty="0"/>
              <a:t>Я прохожу </a:t>
            </a:r>
            <a:r>
              <a:rPr lang="ru-RU" dirty="0">
                <a:solidFill>
                  <a:srgbClr val="FF0000"/>
                </a:solidFill>
              </a:rPr>
              <a:t>по этому </a:t>
            </a:r>
            <a:r>
              <a:rPr lang="ru-RU" dirty="0"/>
              <a:t>бульвару каждый день, </a:t>
            </a:r>
            <a:r>
              <a:rPr lang="ru-RU" dirty="0">
                <a:solidFill>
                  <a:srgbClr val="FF0000"/>
                </a:solidFill>
              </a:rPr>
              <a:t>поэтому</a:t>
            </a:r>
            <a:r>
              <a:rPr lang="ru-RU" dirty="0"/>
              <a:t> я хорошо знаю дорогу.</a:t>
            </a:r>
          </a:p>
          <a:p>
            <a:r>
              <a:rPr lang="ru-RU" dirty="0"/>
              <a:t>По этому—местоимение</a:t>
            </a:r>
          </a:p>
          <a:p>
            <a:r>
              <a:rPr lang="ru-RU" dirty="0"/>
              <a:t>Поэтому—наречие </a:t>
            </a:r>
          </a:p>
          <a:p>
            <a:r>
              <a:rPr lang="ru-RU" dirty="0"/>
              <a:t>Тратить время </a:t>
            </a:r>
            <a:r>
              <a:rPr lang="ru-RU" dirty="0">
                <a:solidFill>
                  <a:srgbClr val="FF0000"/>
                </a:solidFill>
              </a:rPr>
              <a:t>впустую</a:t>
            </a:r>
            <a:r>
              <a:rPr lang="ru-RU" dirty="0"/>
              <a:t>. Зайти </a:t>
            </a:r>
            <a:r>
              <a:rPr lang="ru-RU" dirty="0">
                <a:solidFill>
                  <a:srgbClr val="FF0000"/>
                </a:solidFill>
              </a:rPr>
              <a:t>в пустую </a:t>
            </a:r>
            <a:r>
              <a:rPr lang="ru-RU" dirty="0"/>
              <a:t>квартиру.</a:t>
            </a:r>
          </a:p>
          <a:p>
            <a:r>
              <a:rPr lang="ru-RU" dirty="0"/>
              <a:t>Впустую—наречие</a:t>
            </a:r>
          </a:p>
          <a:p>
            <a:r>
              <a:rPr lang="ru-RU" dirty="0"/>
              <a:t>В пустую—прилагательное 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10800000">
            <a:off x="857224" y="2714620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285852" y="2643182"/>
            <a:ext cx="12858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357290" y="2714620"/>
            <a:ext cx="12858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3071802" y="2500306"/>
            <a:ext cx="12858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~~~~~~~</a:t>
            </a:r>
          </a:p>
          <a:p>
            <a:endParaRPr lang="ru-RU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2786050" y="2714620"/>
            <a:ext cx="428628" cy="1588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357686" y="2714620"/>
            <a:ext cx="1285884" cy="1588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5929322" y="2714620"/>
            <a:ext cx="2143140" cy="1588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928662" y="3143248"/>
            <a:ext cx="1285884" cy="1588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2357422" y="3143248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4000496" y="3071810"/>
            <a:ext cx="78581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4000496" y="3143248"/>
            <a:ext cx="785818" cy="17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4929190" y="3143248"/>
            <a:ext cx="1071570" cy="1588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2714612" y="3143248"/>
            <a:ext cx="1214446" cy="1588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071538" y="2643182"/>
            <a:ext cx="8572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/>
              <a:t>причина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28992" y="4071942"/>
            <a:ext cx="121444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/>
              <a:t>образ действия</a:t>
            </a: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928662" y="4500570"/>
            <a:ext cx="12858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928662" y="4572008"/>
            <a:ext cx="12858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2357422" y="4500570"/>
            <a:ext cx="928694" cy="1588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3428992" y="4500570"/>
            <a:ext cx="1285884" cy="1588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5000628" y="4500570"/>
            <a:ext cx="9286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5000628" y="4572008"/>
            <a:ext cx="9286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6000760" y="4500570"/>
            <a:ext cx="214314" cy="1588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928662" y="4929198"/>
            <a:ext cx="1428760" cy="1588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6215074" y="4286256"/>
            <a:ext cx="12282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~~~~~~~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4" grpId="0"/>
      <p:bldP spid="36" grpId="0"/>
      <p:bldP spid="5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/>
              <a:t>Правописание наречий и омонимичных им частей речи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Теплым летним </a:t>
            </a:r>
            <a:r>
              <a:rPr lang="ru-RU" dirty="0">
                <a:solidFill>
                  <a:srgbClr val="FF0000"/>
                </a:solidFill>
              </a:rPr>
              <a:t>вечером</a:t>
            </a:r>
            <a:r>
              <a:rPr lang="ru-RU" dirty="0"/>
              <a:t> мы пошли гулять.</a:t>
            </a:r>
          </a:p>
          <a:p>
            <a:r>
              <a:rPr lang="ru-RU" dirty="0"/>
              <a:t>Мы пошли гулять </a:t>
            </a:r>
            <a:r>
              <a:rPr lang="ru-RU" dirty="0">
                <a:solidFill>
                  <a:srgbClr val="FF0000"/>
                </a:solidFill>
              </a:rPr>
              <a:t>вечером</a:t>
            </a:r>
            <a:r>
              <a:rPr lang="ru-RU" dirty="0"/>
              <a:t>.</a:t>
            </a:r>
          </a:p>
          <a:p>
            <a:r>
              <a:rPr lang="ru-RU" dirty="0"/>
              <a:t>Летним </a:t>
            </a:r>
            <a:r>
              <a:rPr lang="ru-RU" dirty="0">
                <a:solidFill>
                  <a:srgbClr val="FF0000"/>
                </a:solidFill>
              </a:rPr>
              <a:t>вечером</a:t>
            </a:r>
            <a:r>
              <a:rPr lang="ru-RU" dirty="0"/>
              <a:t>—существительное</a:t>
            </a:r>
          </a:p>
          <a:p>
            <a:r>
              <a:rPr lang="ru-RU" dirty="0">
                <a:solidFill>
                  <a:srgbClr val="FF0000"/>
                </a:solidFill>
              </a:rPr>
              <a:t>Вечером</a:t>
            </a:r>
            <a:r>
              <a:rPr lang="ru-RU" dirty="0"/>
              <a:t>—наречие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57422" y="2500306"/>
            <a:ext cx="12282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~~~~~~~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714744" y="2714620"/>
            <a:ext cx="1285884" cy="1588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 flipH="1" flipV="1">
            <a:off x="4143372" y="2285992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10800000">
            <a:off x="3071802" y="2143116"/>
            <a:ext cx="121444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>
            <a:off x="2928926" y="228599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16200000" flipH="1">
            <a:off x="4643438" y="2214554"/>
            <a:ext cx="142876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4643438" y="2214554"/>
            <a:ext cx="142876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214678" y="1857364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каким?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4000496" y="3214686"/>
            <a:ext cx="1357322" cy="1588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00496" y="2643182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время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Овал 94"/>
          <p:cNvSpPr/>
          <p:nvPr/>
        </p:nvSpPr>
        <p:spPr>
          <a:xfrm>
            <a:off x="1714480" y="5072074"/>
            <a:ext cx="642942" cy="42862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Овал 93"/>
          <p:cNvSpPr/>
          <p:nvPr/>
        </p:nvSpPr>
        <p:spPr>
          <a:xfrm>
            <a:off x="1714480" y="4071942"/>
            <a:ext cx="857256" cy="57150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Овал 92"/>
          <p:cNvSpPr/>
          <p:nvPr/>
        </p:nvSpPr>
        <p:spPr>
          <a:xfrm>
            <a:off x="785786" y="3143248"/>
            <a:ext cx="2143140" cy="57150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Овал 75"/>
          <p:cNvSpPr/>
          <p:nvPr/>
        </p:nvSpPr>
        <p:spPr>
          <a:xfrm>
            <a:off x="1714480" y="2285992"/>
            <a:ext cx="1071570" cy="42862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142984"/>
            <a:ext cx="8229600" cy="1066800"/>
          </a:xfrm>
        </p:spPr>
        <p:txBody>
          <a:bodyPr/>
          <a:lstStyle/>
          <a:p>
            <a:r>
              <a:rPr lang="ru-RU" dirty="0"/>
              <a:t>Образование наречий.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214554"/>
            <a:ext cx="8229600" cy="4325112"/>
          </a:xfrm>
        </p:spPr>
        <p:txBody>
          <a:bodyPr/>
          <a:lstStyle/>
          <a:p>
            <a:r>
              <a:rPr lang="ru-RU" dirty="0"/>
              <a:t>По + осенний  + ему = по-осеннему</a:t>
            </a:r>
          </a:p>
          <a:p>
            <a:endParaRPr lang="ru-RU" dirty="0"/>
          </a:p>
          <a:p>
            <a:r>
              <a:rPr lang="ru-RU" dirty="0"/>
              <a:t>Политический + и = политически</a:t>
            </a:r>
          </a:p>
          <a:p>
            <a:endParaRPr lang="ru-RU" dirty="0"/>
          </a:p>
          <a:p>
            <a:r>
              <a:rPr lang="ru-RU" dirty="0"/>
              <a:t>По + волчий + и = по-волчьи</a:t>
            </a:r>
          </a:p>
          <a:p>
            <a:endParaRPr lang="ru-RU" dirty="0"/>
          </a:p>
          <a:p>
            <a:r>
              <a:rPr lang="ru-RU" dirty="0"/>
              <a:t>На + бел (краткое им. прилагательное) + о = набело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6286512" y="3214686"/>
            <a:ext cx="142876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16200000" flipH="1">
            <a:off x="6429388" y="3214686"/>
            <a:ext cx="142876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Соединительная линия уступом 13"/>
          <p:cNvCxnSpPr/>
          <p:nvPr/>
        </p:nvCxnSpPr>
        <p:spPr>
          <a:xfrm>
            <a:off x="4572000" y="2285992"/>
            <a:ext cx="428628" cy="158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Соединительная линия уступом 14"/>
          <p:cNvCxnSpPr/>
          <p:nvPr/>
        </p:nvCxnSpPr>
        <p:spPr>
          <a:xfrm rot="5400000">
            <a:off x="4929190" y="2357430"/>
            <a:ext cx="142876" cy="158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/>
          <p:nvPr/>
        </p:nvCxnSpPr>
        <p:spPr>
          <a:xfrm>
            <a:off x="928662" y="2285992"/>
            <a:ext cx="500066" cy="158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6"/>
          <p:cNvCxnSpPr/>
          <p:nvPr/>
        </p:nvCxnSpPr>
        <p:spPr>
          <a:xfrm rot="5400000">
            <a:off x="1357290" y="2357430"/>
            <a:ext cx="142876" cy="158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>
            <a:off x="3643306" y="3143248"/>
            <a:ext cx="214314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16200000" flipH="1">
            <a:off x="3857620" y="3143248"/>
            <a:ext cx="214314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rot="5400000">
            <a:off x="3357554" y="4071942"/>
            <a:ext cx="142876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rot="16200000" flipH="1">
            <a:off x="3500430" y="4071942"/>
            <a:ext cx="142876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rot="5400000">
            <a:off x="5500694" y="4143380"/>
            <a:ext cx="142876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rot="16200000" flipH="1">
            <a:off x="5643570" y="4143380"/>
            <a:ext cx="142876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3929058" y="4143380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rot="5400000">
            <a:off x="4357686" y="4214818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857224" y="4143380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rot="5400000">
            <a:off x="1285852" y="4214818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928662" y="5571743"/>
            <a:ext cx="357190" cy="1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5400000">
            <a:off x="1250483" y="5608307"/>
            <a:ext cx="71536" cy="7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857224" y="5072074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5400000">
            <a:off x="1285852" y="5143512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rot="5400000">
            <a:off x="1928794" y="5500702"/>
            <a:ext cx="71438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rot="16200000" flipH="1">
            <a:off x="2000232" y="5500702"/>
            <a:ext cx="71438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rot="5400000">
            <a:off x="7715272" y="5072074"/>
            <a:ext cx="142876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rot="16200000" flipH="1">
            <a:off x="7858148" y="5072074"/>
            <a:ext cx="142876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rot="5400000">
            <a:off x="6286512" y="2071678"/>
            <a:ext cx="214314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 rot="16200000" flipH="1">
            <a:off x="6500826" y="2071678"/>
            <a:ext cx="214314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rot="5400000">
            <a:off x="3714744" y="2071678"/>
            <a:ext cx="214314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rot="16200000" flipH="1">
            <a:off x="3929058" y="2071678"/>
            <a:ext cx="214314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 rot="5400000">
            <a:off x="2500298" y="2214554"/>
            <a:ext cx="142876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 rot="16200000" flipH="1">
            <a:off x="2643174" y="2214554"/>
            <a:ext cx="142876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rot="5400000">
            <a:off x="2643174" y="3143248"/>
            <a:ext cx="142876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 rot="16200000" flipH="1">
            <a:off x="2786050" y="3143248"/>
            <a:ext cx="142876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Овал 58"/>
          <p:cNvSpPr/>
          <p:nvPr/>
        </p:nvSpPr>
        <p:spPr>
          <a:xfrm>
            <a:off x="785786" y="5072074"/>
            <a:ext cx="714380" cy="42862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Овал 59"/>
          <p:cNvSpPr/>
          <p:nvPr/>
        </p:nvSpPr>
        <p:spPr>
          <a:xfrm>
            <a:off x="1785918" y="5143512"/>
            <a:ext cx="714380" cy="35719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/>
          <p:cNvSpPr/>
          <p:nvPr/>
        </p:nvSpPr>
        <p:spPr>
          <a:xfrm>
            <a:off x="1714480" y="4143380"/>
            <a:ext cx="857256" cy="42862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1643042" y="2285992"/>
            <a:ext cx="857256" cy="42862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/>
          <p:cNvSpPr/>
          <p:nvPr/>
        </p:nvSpPr>
        <p:spPr>
          <a:xfrm>
            <a:off x="1714480" y="1357298"/>
            <a:ext cx="500066" cy="42862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857224" y="3143248"/>
            <a:ext cx="785818" cy="57150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5288676"/>
          </a:xfrm>
        </p:spPr>
        <p:txBody>
          <a:bodyPr/>
          <a:lstStyle/>
          <a:p>
            <a:r>
              <a:rPr lang="ru-RU" dirty="0"/>
              <a:t>По + мой + ему = по-моему</a:t>
            </a:r>
          </a:p>
          <a:p>
            <a:endParaRPr lang="ru-RU" dirty="0"/>
          </a:p>
          <a:p>
            <a:r>
              <a:rPr lang="ru-RU" dirty="0"/>
              <a:t>Во + первый = во-первых</a:t>
            </a:r>
          </a:p>
          <a:p>
            <a:endParaRPr lang="ru-RU" dirty="0"/>
          </a:p>
          <a:p>
            <a:r>
              <a:rPr lang="ru-RU" dirty="0"/>
              <a:t>Лежать + а = лёжа</a:t>
            </a:r>
          </a:p>
          <a:p>
            <a:endParaRPr lang="ru-RU" dirty="0"/>
          </a:p>
          <a:p>
            <a:r>
              <a:rPr lang="ru-RU" dirty="0"/>
              <a:t>От + сюда = отсюда</a:t>
            </a:r>
          </a:p>
          <a:p>
            <a:endParaRPr lang="ru-RU" dirty="0"/>
          </a:p>
          <a:p>
            <a:r>
              <a:rPr lang="ru-RU" dirty="0"/>
              <a:t>Тот + час = тотчас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857620" y="1285860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4143372" y="1357298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857224" y="1285860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>
            <a:off x="1285852" y="1357298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4929190" y="1214422"/>
            <a:ext cx="214314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16200000" flipH="1">
            <a:off x="5143504" y="1214422"/>
            <a:ext cx="214314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5400000">
            <a:off x="2928926" y="1214422"/>
            <a:ext cx="214314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16200000" flipH="1">
            <a:off x="3143240" y="1214422"/>
            <a:ext cx="214314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3428992" y="2285992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>
            <a:off x="3679422" y="2322108"/>
            <a:ext cx="71438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857224" y="2214554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5400000">
            <a:off x="1285852" y="2285992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5400000">
            <a:off x="3714744" y="3143248"/>
            <a:ext cx="142876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rot="16200000" flipH="1">
            <a:off x="3857620" y="3143248"/>
            <a:ext cx="142876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rot="5400000">
            <a:off x="2428860" y="3143248"/>
            <a:ext cx="142876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rot="16200000" flipH="1">
            <a:off x="2571736" y="3143248"/>
            <a:ext cx="142876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2786050" y="4071942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5400000">
            <a:off x="3214678" y="4143380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857224" y="4071942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5400000">
            <a:off x="1285852" y="4143380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Наречия образуются от порядковых числительных, прилагательных, существительных, глаголов(иногда деепричастий) и местоимений.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Наречия образуются приставочным, суффиксальным, приставочно-суффиксальным способами, способом сложения и переход из одой части речи в другую (субстантивация).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349</TotalTime>
  <Words>452</Words>
  <Application>Microsoft Office PowerPoint</Application>
  <PresentationFormat>Экран (4:3)</PresentationFormat>
  <Paragraphs>90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Georgia</vt:lpstr>
      <vt:lpstr>Times New Roman</vt:lpstr>
      <vt:lpstr>Trebuchet MS</vt:lpstr>
      <vt:lpstr>Wingdings 2</vt:lpstr>
      <vt:lpstr>Городская</vt:lpstr>
      <vt:lpstr>Образование наречий</vt:lpstr>
      <vt:lpstr>Цели проекта:</vt:lpstr>
      <vt:lpstr>Задачи проекта:</vt:lpstr>
      <vt:lpstr>Методы исследования:</vt:lpstr>
      <vt:lpstr>Презентация PowerPoint</vt:lpstr>
      <vt:lpstr>Презентация PowerPoint</vt:lpstr>
      <vt:lpstr>Презентация PowerPoint</vt:lpstr>
      <vt:lpstr>Правописание наречий и омонимичных им частей речи</vt:lpstr>
      <vt:lpstr>Правописание наречий и омонимичных им частей речи</vt:lpstr>
      <vt:lpstr>Образование наречий.</vt:lpstr>
      <vt:lpstr>Презентация PowerPoint</vt:lpstr>
      <vt:lpstr>Вывод: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Образование наречий</dc:title>
  <dc:creator>Vova</dc:creator>
  <cp:lastModifiedBy>Acer</cp:lastModifiedBy>
  <cp:revision>21</cp:revision>
  <dcterms:created xsi:type="dcterms:W3CDTF">2016-10-12T08:10:52Z</dcterms:created>
  <dcterms:modified xsi:type="dcterms:W3CDTF">2016-12-29T12:37:29Z</dcterms:modified>
</cp:coreProperties>
</file>